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69" r:id="rId22"/>
    <p:sldId id="270" r:id="rId23"/>
    <p:sldId id="271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8201-E39F-434B-BEDB-A4FAE4061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560E-1341-4FE6-9D62-32EBAC0DC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E6AAE-E1CA-4581-A6FA-0F984AC42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2274E-2260-47CA-89CA-C685AEA7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77E6A-69FD-41F7-8FBC-9AEB1FBC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9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5CA2-07AC-4B9C-9FD0-93D26E03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1B229-E075-41E4-8CD2-20C4E358F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10B05-B006-4AA8-B167-35B0D43C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4EC98-3D2A-4CEA-BB6D-AD66E350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EBB05-7972-447D-BDC6-7241A4C6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1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5EC5A1-F123-4DD8-B672-69E90A1AB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4739B-ACBE-4A24-AC31-223672D80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07E47-3D78-43CC-818C-FA11F872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16D55-E38B-4739-AE97-746A95A7F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5C720-CC27-4DF9-BF34-BFD59D72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2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B9B5-CFF8-4103-854D-231D3B31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54EB-31D0-4F51-8D42-63272A30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58753-46F7-4C0F-8F0B-0B629C88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97F49-ADAF-4399-B978-2D6879CF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7189F-893C-4DD6-AEB0-A0F31590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862C-4307-468A-ADD7-94B300CF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77C50-7980-48D9-9534-3EC1CAA0C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F5E72-EE54-46F0-B142-30BFC975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061DA-761D-4AFA-89DE-6FEF6273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EA872-CBCF-409C-9A1B-FA594111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2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0232-4838-495A-8AA1-2C66BD0C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9FDEB-94B5-4F10-B7CE-2F2A64DB8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47C7D-86D6-43CD-A5F6-74EB65568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7357D-2A1C-4E4D-8134-D3450509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63243-2CC7-4883-BA57-110D26CD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EF647-43FF-46E7-B82D-41B4982E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6A99-4A05-44AB-AEE0-6F3EAC80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1B81D-3B33-4E16-A6FB-6C89BDE3B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0A8FA-FFDE-40A7-B186-68BDC4AF1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B1B53-517E-47B9-AAAE-0C8383C75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0F150-81FB-486B-B610-5045C04FC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051A3-A0CE-41FC-BFCB-C24AE93D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70B193-BE9B-4806-A5FF-23C1A4FE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ADC86-D9D3-4E84-93CB-C3F0B75C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BC5F-03FF-4711-9450-B0B3079F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59904-4D82-4FC7-B67E-4FD5DCE4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6120A-2B42-4071-AC2A-48DBCF68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43449-A1E6-4E01-A46E-E00431F0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0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9DF22-A6EC-49FB-9E07-1AC2DAF39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F77EBF-E86B-45CB-81E7-385804C8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380D9-0710-4F72-8BC0-CEBB184B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9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0A54-2468-414C-84A1-1B981796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89EB-47FC-4004-A8F2-D3901224C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923D7-0183-4B41-AA60-D58532DBB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C9AC9-C6D0-4D16-8FF9-1E3D7748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CBB53-199A-492E-99FC-E4B702E6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EEAEA-E9B0-4679-8417-BF68D624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4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5732-5520-483F-92BE-B0E41B84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0B90F9-BA58-48D6-AC92-749661FF3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ACD2E-1442-4DAB-91E2-26D475C97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4EFE6-CDD9-4879-835A-BB82244C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E226D-6DA1-40A6-AF46-9F60A7861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C97A1-A3F4-4660-B5BD-AD6E3FA7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2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3C6B8-1A7C-4670-94BE-C04F3E23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CE75D-05E9-4BA9-9EEB-3E0D1290B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FCE87-55C7-42BF-99F7-C95EF0A04F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D657A-1EFD-4A05-8E09-04F4337B34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5E081-CD29-45D1-BEBA-AA78AF499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0706B-4651-48A6-9CE8-AC3F014AA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951FA-07B4-4F82-A62A-76B4052C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5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E921-64AE-4854-9D1D-0B0EE63DF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891FE-FDA9-48ED-90E5-8BD41E2D3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E504E-4DCD-44B5-AFE3-E65D288B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4" y="0"/>
            <a:ext cx="11901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7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EFB5-78DF-48EC-A4E1-C1F12628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82F4-AD65-42FD-8AA2-D1283DC8E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1FA58-AD2A-48F3-9786-3588D11E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36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471B-5F85-4F8E-A41B-C1460B8F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977D9-4636-44EE-B625-B7CD48866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92B7A-E829-476C-8E4B-C532F7D9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30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07A4-556B-4CCD-973F-4F51E829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B0638-DD4E-49E9-AA98-7E3B04A9E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D477C-ED8C-435D-9ABD-B26AC45BE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" y="0"/>
            <a:ext cx="12190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6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3C47-7811-4CA0-B087-9FCA88B7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08B2F-D874-4719-8CFF-FFBF3152B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7A528-9BC8-49AC-A5CC-FAC23891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75" y="0"/>
            <a:ext cx="1034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5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89D9-6F75-44A3-8E04-CCAF3061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F9A74-5D43-4658-B622-104B749A8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2009F-E396-4A82-80D8-22F3D14A3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07" y="0"/>
            <a:ext cx="10556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2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DCE1-E615-4950-800A-B026EDE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685F7-3945-4BCF-9C12-EF08D117D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938F0-95BD-440F-A491-176EE1D5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19" y="0"/>
            <a:ext cx="10008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DCE1-E615-4950-800A-B026EDE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685F7-3945-4BCF-9C12-EF08D117D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0A748-3609-4AA5-9896-5947DBB7C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3" y="0"/>
            <a:ext cx="11865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DCE1-E615-4950-800A-B026EDE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685F7-3945-4BCF-9C12-EF08D117D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8970B-1D50-45DD-BB2B-7D15D22B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DCE1-E615-4950-800A-B026EDE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685F7-3945-4BCF-9C12-EF08D117D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FF213-066F-4BB7-9D7D-B9CD5348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6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DCE1-E615-4950-800A-B026EDE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685F7-3945-4BCF-9C12-EF08D117D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EA364-B48A-44CD-8959-0683AE56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0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6E1F6-9FCA-4C68-88AE-54FBBBA6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C39DD-7113-4D44-9AD7-6950AB8A7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0E160-5CFA-4F24-B1C2-A9F0FCA8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31" y="0"/>
            <a:ext cx="11204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0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DCE1-E615-4950-800A-B026EDE2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685F7-3945-4BCF-9C12-EF08D117D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A0B16-8FEE-4C3B-AF2B-47E7D1EF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6" y="-11575"/>
            <a:ext cx="11114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1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F205-E04F-4ECF-BB42-868BF92D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5C1B2-0957-402F-BD72-232227C1E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87699-C1BF-4A9B-8F4D-0EACB528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1" y="0"/>
            <a:ext cx="10988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42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DCCE-3610-48AE-8ECF-40125A9E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A3564-8A9F-440F-8FD4-B042498F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E28C7-5ACE-426F-A7E6-8421E195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5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30EB-9F53-41A5-A315-540AFAE4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072A-E562-4B57-960D-4E5511844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A0340-838B-48D5-A03F-D84D172D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53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D4C7-98E7-4B17-A4A1-19704A6E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85B09-2985-4C40-8A65-17C9847C9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8CD97-B71C-4B15-9A71-D6266ED6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3744-BA05-4F99-ADF0-E73D83A7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67193-2C38-4100-82E8-0280DEA46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688D5-9AC0-4AE3-B078-3F51C616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27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B285-490E-4343-892E-CD6A6295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9152-FCA5-4F1D-B4D7-34C16B5CB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F4613-48AE-4AD6-ADC0-62016E59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5D40-4597-4464-870B-7E71BB6B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E5B0D-A481-49CA-A821-88AF33E68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625D6-3702-471F-92C5-7FCB47D5D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415" y="104172"/>
            <a:ext cx="11725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1C08-9541-4CC7-A6F4-9D3CE0C9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094F6-6FEC-48B3-B928-23C66C31A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03A86-1FC3-46F8-9283-9D43C0C1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0"/>
            <a:ext cx="12192000" cy="68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50EB-730A-43A4-B17E-09F7CA48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AE03-1705-42F4-92BB-383419973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91E8C-2135-4B7F-AD44-9A9C54FF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5"/>
            <a:ext cx="12192000" cy="68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5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4FB3-2C00-45DF-80F4-5F2CB797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D6F52-192C-4B50-B27F-5893BA05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3801F-B469-4484-AD32-CD56CFAA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" y="0"/>
            <a:ext cx="12182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3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2D737-17DA-4D52-B87F-84697A5E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A3ADE-7E4E-476C-9859-B30A45DD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68223-5B81-4424-AD2B-31A12021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2" y="0"/>
            <a:ext cx="11057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13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B54B-6D38-4A5D-9604-76D6A280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97CC2-F292-4DAD-8877-29C9FA2F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1A960-6A57-4ABB-A44D-FFBBA35B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98" y="0"/>
            <a:ext cx="11117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7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039B-0625-496C-BD7E-6F918810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0C87-B98D-4BD5-8ED5-EF81C0E4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10693-AC0E-4F0F-A3CB-28D7BBE3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09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JAKDOW WANATHONG</dc:creator>
  <cp:lastModifiedBy>JAKDOW WANATHONG</cp:lastModifiedBy>
  <cp:revision>2</cp:revision>
  <dcterms:created xsi:type="dcterms:W3CDTF">2019-10-14T12:53:22Z</dcterms:created>
  <dcterms:modified xsi:type="dcterms:W3CDTF">2019-10-14T13:08:58Z</dcterms:modified>
</cp:coreProperties>
</file>